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0" r:id="rId3"/>
    <p:sldId id="261" r:id="rId4"/>
    <p:sldId id="264" r:id="rId5"/>
    <p:sldId id="267" r:id="rId6"/>
    <p:sldId id="262" r:id="rId7"/>
    <p:sldId id="265" r:id="rId8"/>
    <p:sldId id="263" r:id="rId9"/>
    <p:sldId id="266"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6/11/relationships/changesInfo" Target="changesInfos/changesInfo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rk Volpe" userId="5cac8a352509631f" providerId="LiveId" clId="{CBFB745A-BE50-4372-B688-58BEB983ABE0}"/>
    <pc:docChg chg="undo custSel addSld delSld modSld">
      <pc:chgData name="Mark Volpe" userId="5cac8a352509631f" providerId="LiveId" clId="{CBFB745A-BE50-4372-B688-58BEB983ABE0}" dt="2022-11-29T21:47:18.579" v="2083" actId="20577"/>
      <pc:docMkLst>
        <pc:docMk/>
      </pc:docMkLst>
      <pc:sldChg chg="addSp delSp modSp mod setBg setClrOvrMap">
        <pc:chgData name="Mark Volpe" userId="5cac8a352509631f" providerId="LiveId" clId="{CBFB745A-BE50-4372-B688-58BEB983ABE0}" dt="2022-11-15T15:51:22.598" v="120" actId="14100"/>
        <pc:sldMkLst>
          <pc:docMk/>
          <pc:sldMk cId="1711839504" sldId="257"/>
        </pc:sldMkLst>
        <pc:spChg chg="mod ord">
          <ac:chgData name="Mark Volpe" userId="5cac8a352509631f" providerId="LiveId" clId="{CBFB745A-BE50-4372-B688-58BEB983ABE0}" dt="2022-11-15T15:51:22.598" v="120" actId="14100"/>
          <ac:spMkLst>
            <pc:docMk/>
            <pc:sldMk cId="1711839504" sldId="257"/>
            <ac:spMk id="6" creationId="{72D12D0C-8681-A5AF-411B-D166D86C3479}"/>
          </ac:spMkLst>
        </pc:spChg>
        <pc:spChg chg="add del">
          <ac:chgData name="Mark Volpe" userId="5cac8a352509631f" providerId="LiveId" clId="{CBFB745A-BE50-4372-B688-58BEB983ABE0}" dt="2022-11-15T15:47:51.287" v="86" actId="26606"/>
          <ac:spMkLst>
            <pc:docMk/>
            <pc:sldMk cId="1711839504" sldId="257"/>
            <ac:spMk id="11" creationId="{4CBC69AF-AE9D-43C7-A183-244646418BB4}"/>
          </ac:spMkLst>
        </pc:spChg>
        <pc:spChg chg="add del">
          <ac:chgData name="Mark Volpe" userId="5cac8a352509631f" providerId="LiveId" clId="{CBFB745A-BE50-4372-B688-58BEB983ABE0}" dt="2022-11-15T15:47:51.287" v="86" actId="26606"/>
          <ac:spMkLst>
            <pc:docMk/>
            <pc:sldMk cId="1711839504" sldId="257"/>
            <ac:spMk id="13" creationId="{BE64232A-D912-4882-BF58-104918115741}"/>
          </ac:spMkLst>
        </pc:spChg>
        <pc:spChg chg="add del">
          <ac:chgData name="Mark Volpe" userId="5cac8a352509631f" providerId="LiveId" clId="{CBFB745A-BE50-4372-B688-58BEB983ABE0}" dt="2022-11-15T15:47:51.287" v="86" actId="26606"/>
          <ac:spMkLst>
            <pc:docMk/>
            <pc:sldMk cId="1711839504" sldId="257"/>
            <ac:spMk id="15" creationId="{E8E4E9D8-6D9C-4646-83A2-11844D84EAE4}"/>
          </ac:spMkLst>
        </pc:spChg>
        <pc:spChg chg="add del">
          <ac:chgData name="Mark Volpe" userId="5cac8a352509631f" providerId="LiveId" clId="{CBFB745A-BE50-4372-B688-58BEB983ABE0}" dt="2022-11-15T15:47:42.264" v="83" actId="26606"/>
          <ac:spMkLst>
            <pc:docMk/>
            <pc:sldMk cId="1711839504" sldId="257"/>
            <ac:spMk id="20" creationId="{61B2A784-4501-42A8-86DF-DB27DE395089}"/>
          </ac:spMkLst>
        </pc:spChg>
        <pc:spChg chg="add del">
          <ac:chgData name="Mark Volpe" userId="5cac8a352509631f" providerId="LiveId" clId="{CBFB745A-BE50-4372-B688-58BEB983ABE0}" dt="2022-11-15T15:47:42.264" v="83" actId="26606"/>
          <ac:spMkLst>
            <pc:docMk/>
            <pc:sldMk cId="1711839504" sldId="257"/>
            <ac:spMk id="22" creationId="{3BD53A9B-9757-4152-AC12-68721FC8A16F}"/>
          </ac:spMkLst>
        </pc:spChg>
        <pc:spChg chg="add del">
          <ac:chgData name="Mark Volpe" userId="5cac8a352509631f" providerId="LiveId" clId="{CBFB745A-BE50-4372-B688-58BEB983ABE0}" dt="2022-11-15T15:47:51.278" v="85" actId="26606"/>
          <ac:spMkLst>
            <pc:docMk/>
            <pc:sldMk cId="1711839504" sldId="257"/>
            <ac:spMk id="24" creationId="{A67483D0-BAEB-4927-88AD-76F5DA8468DE}"/>
          </ac:spMkLst>
        </pc:spChg>
        <pc:spChg chg="add del">
          <ac:chgData name="Mark Volpe" userId="5cac8a352509631f" providerId="LiveId" clId="{CBFB745A-BE50-4372-B688-58BEB983ABE0}" dt="2022-11-15T15:47:51.278" v="85" actId="26606"/>
          <ac:spMkLst>
            <pc:docMk/>
            <pc:sldMk cId="1711839504" sldId="257"/>
            <ac:spMk id="25" creationId="{E36BB3C5-822B-45E1-A81E-5CC3176C61A1}"/>
          </ac:spMkLst>
        </pc:spChg>
        <pc:spChg chg="add del">
          <ac:chgData name="Mark Volpe" userId="5cac8a352509631f" providerId="LiveId" clId="{CBFB745A-BE50-4372-B688-58BEB983ABE0}" dt="2022-11-15T15:47:51.278" v="85" actId="26606"/>
          <ac:spMkLst>
            <pc:docMk/>
            <pc:sldMk cId="1711839504" sldId="257"/>
            <ac:spMk id="26" creationId="{0DBB7B12-4298-4CFB-B539-44A91C930328}"/>
          </ac:spMkLst>
        </pc:spChg>
        <pc:spChg chg="add del">
          <ac:chgData name="Mark Volpe" userId="5cac8a352509631f" providerId="LiveId" clId="{CBFB745A-BE50-4372-B688-58BEB983ABE0}" dt="2022-11-15T15:47:51.278" v="85" actId="26606"/>
          <ac:spMkLst>
            <pc:docMk/>
            <pc:sldMk cId="1711839504" sldId="257"/>
            <ac:spMk id="27" creationId="{FB39ECA9-4CDE-4883-98E8-287E905E9F07}"/>
          </ac:spMkLst>
        </pc:spChg>
        <pc:spChg chg="add del">
          <ac:chgData name="Mark Volpe" userId="5cac8a352509631f" providerId="LiveId" clId="{CBFB745A-BE50-4372-B688-58BEB983ABE0}" dt="2022-11-15T15:50:32.325" v="103" actId="26606"/>
          <ac:spMkLst>
            <pc:docMk/>
            <pc:sldMk cId="1711839504" sldId="257"/>
            <ac:spMk id="29" creationId="{8ABFE404-8D65-4573-A3EF-6DF477936BA3}"/>
          </ac:spMkLst>
        </pc:spChg>
        <pc:spChg chg="add del">
          <ac:chgData name="Mark Volpe" userId="5cac8a352509631f" providerId="LiveId" clId="{CBFB745A-BE50-4372-B688-58BEB983ABE0}" dt="2022-11-15T15:50:32.321" v="102" actId="26606"/>
          <ac:spMkLst>
            <pc:docMk/>
            <pc:sldMk cId="1711839504" sldId="257"/>
            <ac:spMk id="35" creationId="{5E52985E-2553-471E-82AA-5ED7A329890A}"/>
          </ac:spMkLst>
        </pc:spChg>
        <pc:spChg chg="add del">
          <ac:chgData name="Mark Volpe" userId="5cac8a352509631f" providerId="LiveId" clId="{CBFB745A-BE50-4372-B688-58BEB983ABE0}" dt="2022-11-15T15:50:48.784" v="107" actId="26606"/>
          <ac:spMkLst>
            <pc:docMk/>
            <pc:sldMk cId="1711839504" sldId="257"/>
            <ac:spMk id="39" creationId="{8ABFE404-8D65-4573-A3EF-6DF477936BA3}"/>
          </ac:spMkLst>
        </pc:spChg>
        <pc:spChg chg="add">
          <ac:chgData name="Mark Volpe" userId="5cac8a352509631f" providerId="LiveId" clId="{CBFB745A-BE50-4372-B688-58BEB983ABE0}" dt="2022-11-15T15:50:48.784" v="107" actId="26606"/>
          <ac:spMkLst>
            <pc:docMk/>
            <pc:sldMk cId="1711839504" sldId="257"/>
            <ac:spMk id="45" creationId="{8ABFE404-8D65-4573-A3EF-6DF477936BA3}"/>
          </ac:spMkLst>
        </pc:spChg>
        <pc:picChg chg="mod ord">
          <ac:chgData name="Mark Volpe" userId="5cac8a352509631f" providerId="LiveId" clId="{CBFB745A-BE50-4372-B688-58BEB983ABE0}" dt="2022-11-15T15:51:03.785" v="112" actId="14100"/>
          <ac:picMkLst>
            <pc:docMk/>
            <pc:sldMk cId="1711839504" sldId="257"/>
            <ac:picMk id="3" creationId="{2A477C75-742A-46A7-EB98-62B56D0A5B7E}"/>
          </ac:picMkLst>
        </pc:picChg>
        <pc:picChg chg="add mod">
          <ac:chgData name="Mark Volpe" userId="5cac8a352509631f" providerId="LiveId" clId="{CBFB745A-BE50-4372-B688-58BEB983ABE0}" dt="2022-11-15T15:50:58.381" v="110" actId="14100"/>
          <ac:picMkLst>
            <pc:docMk/>
            <pc:sldMk cId="1711839504" sldId="257"/>
            <ac:picMk id="4" creationId="{14D94960-0A14-8A0E-9ABE-D143CB951C5D}"/>
          </ac:picMkLst>
        </pc:picChg>
        <pc:cxnChg chg="add del">
          <ac:chgData name="Mark Volpe" userId="5cac8a352509631f" providerId="LiveId" clId="{CBFB745A-BE50-4372-B688-58BEB983ABE0}" dt="2022-11-15T15:50:32.325" v="103" actId="26606"/>
          <ac:cxnSpMkLst>
            <pc:docMk/>
            <pc:sldMk cId="1711839504" sldId="257"/>
            <ac:cxnSpMk id="30" creationId="{AF5191F1-A1C8-4AEE-8007-DF304E42B15E}"/>
          </ac:cxnSpMkLst>
        </pc:cxnChg>
        <pc:cxnChg chg="add del">
          <ac:chgData name="Mark Volpe" userId="5cac8a352509631f" providerId="LiveId" clId="{CBFB745A-BE50-4372-B688-58BEB983ABE0}" dt="2022-11-15T15:50:32.321" v="102" actId="26606"/>
          <ac:cxnSpMkLst>
            <pc:docMk/>
            <pc:sldMk cId="1711839504" sldId="257"/>
            <ac:cxnSpMk id="37" creationId="{DAE3ABC6-4042-4293-A7DF-F01181363B7E}"/>
          </ac:cxnSpMkLst>
        </pc:cxnChg>
        <pc:cxnChg chg="add del">
          <ac:chgData name="Mark Volpe" userId="5cac8a352509631f" providerId="LiveId" clId="{CBFB745A-BE50-4372-B688-58BEB983ABE0}" dt="2022-11-15T15:50:48.784" v="107" actId="26606"/>
          <ac:cxnSpMkLst>
            <pc:docMk/>
            <pc:sldMk cId="1711839504" sldId="257"/>
            <ac:cxnSpMk id="40" creationId="{AF5191F1-A1C8-4AEE-8007-DF304E42B15E}"/>
          </ac:cxnSpMkLst>
        </pc:cxnChg>
        <pc:cxnChg chg="add">
          <ac:chgData name="Mark Volpe" userId="5cac8a352509631f" providerId="LiveId" clId="{CBFB745A-BE50-4372-B688-58BEB983ABE0}" dt="2022-11-15T15:50:48.784" v="107" actId="26606"/>
          <ac:cxnSpMkLst>
            <pc:docMk/>
            <pc:sldMk cId="1711839504" sldId="257"/>
            <ac:cxnSpMk id="47" creationId="{AF5191F1-A1C8-4AEE-8007-DF304E42B15E}"/>
          </ac:cxnSpMkLst>
        </pc:cxnChg>
      </pc:sldChg>
      <pc:sldChg chg="addSp modSp mod setBg">
        <pc:chgData name="Mark Volpe" userId="5cac8a352509631f" providerId="LiveId" clId="{CBFB745A-BE50-4372-B688-58BEB983ABE0}" dt="2022-11-15T15:56:12.049" v="274" actId="6549"/>
        <pc:sldMkLst>
          <pc:docMk/>
          <pc:sldMk cId="131642917" sldId="260"/>
        </pc:sldMkLst>
        <pc:spChg chg="mod">
          <ac:chgData name="Mark Volpe" userId="5cac8a352509631f" providerId="LiveId" clId="{CBFB745A-BE50-4372-B688-58BEB983ABE0}" dt="2022-11-15T15:56:12.049" v="274" actId="6549"/>
          <ac:spMkLst>
            <pc:docMk/>
            <pc:sldMk cId="131642917" sldId="260"/>
            <ac:spMk id="2" creationId="{5FA43C5B-4A7B-C495-2F95-29F0437FD14B}"/>
          </ac:spMkLst>
        </pc:spChg>
        <pc:spChg chg="mod">
          <ac:chgData name="Mark Volpe" userId="5cac8a352509631f" providerId="LiveId" clId="{CBFB745A-BE50-4372-B688-58BEB983ABE0}" dt="2022-11-15T15:54:21.224" v="126" actId="26606"/>
          <ac:spMkLst>
            <pc:docMk/>
            <pc:sldMk cId="131642917" sldId="260"/>
            <ac:spMk id="3" creationId="{71A7E705-E0AD-6C8D-0CB7-A075A24E6665}"/>
          </ac:spMkLst>
        </pc:spChg>
        <pc:picChg chg="add mod">
          <ac:chgData name="Mark Volpe" userId="5cac8a352509631f" providerId="LiveId" clId="{CBFB745A-BE50-4372-B688-58BEB983ABE0}" dt="2022-11-15T15:54:21.224" v="126" actId="26606"/>
          <ac:picMkLst>
            <pc:docMk/>
            <pc:sldMk cId="131642917" sldId="260"/>
            <ac:picMk id="5" creationId="{78DA0E89-F41A-8FAF-0D19-6C9EB63518F6}"/>
          </ac:picMkLst>
        </pc:picChg>
        <pc:cxnChg chg="add">
          <ac:chgData name="Mark Volpe" userId="5cac8a352509631f" providerId="LiveId" clId="{CBFB745A-BE50-4372-B688-58BEB983ABE0}" dt="2022-11-15T15:54:21.224" v="126" actId="26606"/>
          <ac:cxnSpMkLst>
            <pc:docMk/>
            <pc:sldMk cId="131642917" sldId="260"/>
            <ac:cxnSpMk id="10" creationId="{A7F400EE-A8A5-48AF-B4D6-291B52C6F0B0}"/>
          </ac:cxnSpMkLst>
        </pc:cxnChg>
      </pc:sldChg>
      <pc:sldChg chg="addSp delSp modSp mod">
        <pc:chgData name="Mark Volpe" userId="5cac8a352509631f" providerId="LiveId" clId="{CBFB745A-BE50-4372-B688-58BEB983ABE0}" dt="2022-11-15T15:58:05.681" v="276" actId="931"/>
        <pc:sldMkLst>
          <pc:docMk/>
          <pc:sldMk cId="1217994917" sldId="261"/>
        </pc:sldMkLst>
        <pc:spChg chg="mod">
          <ac:chgData name="Mark Volpe" userId="5cac8a352509631f" providerId="LiveId" clId="{CBFB745A-BE50-4372-B688-58BEB983ABE0}" dt="2022-11-15T15:43:28.372" v="53" actId="20577"/>
          <ac:spMkLst>
            <pc:docMk/>
            <pc:sldMk cId="1217994917" sldId="261"/>
            <ac:spMk id="2" creationId="{91A35CF1-E874-8984-7D4A-546E74DC19E1}"/>
          </ac:spMkLst>
        </pc:spChg>
        <pc:spChg chg="mod">
          <ac:chgData name="Mark Volpe" userId="5cac8a352509631f" providerId="LiveId" clId="{CBFB745A-BE50-4372-B688-58BEB983ABE0}" dt="2022-11-15T15:42:39.766" v="1" actId="27636"/>
          <ac:spMkLst>
            <pc:docMk/>
            <pc:sldMk cId="1217994917" sldId="261"/>
            <ac:spMk id="3" creationId="{2390A2A1-D4C8-19B4-D9AA-1808D4A8A5DD}"/>
          </ac:spMkLst>
        </pc:spChg>
        <pc:picChg chg="add del mod">
          <ac:chgData name="Mark Volpe" userId="5cac8a352509631f" providerId="LiveId" clId="{CBFB745A-BE50-4372-B688-58BEB983ABE0}" dt="2022-11-15T15:53:44.858" v="124" actId="931"/>
          <ac:picMkLst>
            <pc:docMk/>
            <pc:sldMk cId="1217994917" sldId="261"/>
            <ac:picMk id="5" creationId="{AA83FDBD-D2B0-E57F-8280-7C7F9EB1333A}"/>
          </ac:picMkLst>
        </pc:picChg>
        <pc:picChg chg="add del mod">
          <ac:chgData name="Mark Volpe" userId="5cac8a352509631f" providerId="LiveId" clId="{CBFB745A-BE50-4372-B688-58BEB983ABE0}" dt="2022-11-15T15:58:05.681" v="276" actId="931"/>
          <ac:picMkLst>
            <pc:docMk/>
            <pc:sldMk cId="1217994917" sldId="261"/>
            <ac:picMk id="7" creationId="{D4073936-2407-F59F-0BC1-4934C0039024}"/>
          </ac:picMkLst>
        </pc:picChg>
      </pc:sldChg>
      <pc:sldChg chg="modSp mod">
        <pc:chgData name="Mark Volpe" userId="5cac8a352509631f" providerId="LiveId" clId="{CBFB745A-BE50-4372-B688-58BEB983ABE0}" dt="2022-11-15T15:43:56.044" v="67" actId="6549"/>
        <pc:sldMkLst>
          <pc:docMk/>
          <pc:sldMk cId="1510981210" sldId="262"/>
        </pc:sldMkLst>
        <pc:spChg chg="mod">
          <ac:chgData name="Mark Volpe" userId="5cac8a352509631f" providerId="LiveId" clId="{CBFB745A-BE50-4372-B688-58BEB983ABE0}" dt="2022-11-15T15:43:56.044" v="67" actId="6549"/>
          <ac:spMkLst>
            <pc:docMk/>
            <pc:sldMk cId="1510981210" sldId="262"/>
            <ac:spMk id="2" creationId="{E468ADC9-74C3-D84D-53D4-589FC5C2CF70}"/>
          </ac:spMkLst>
        </pc:spChg>
        <pc:spChg chg="mod">
          <ac:chgData name="Mark Volpe" userId="5cac8a352509631f" providerId="LiveId" clId="{CBFB745A-BE50-4372-B688-58BEB983ABE0}" dt="2022-11-15T15:43:50.122" v="65" actId="1076"/>
          <ac:spMkLst>
            <pc:docMk/>
            <pc:sldMk cId="1510981210" sldId="262"/>
            <ac:spMk id="3" creationId="{76B56E81-0A27-4BC6-98BB-4F2F71B13681}"/>
          </ac:spMkLst>
        </pc:spChg>
      </pc:sldChg>
      <pc:sldChg chg="addSp delSp modSp mod">
        <pc:chgData name="Mark Volpe" userId="5cac8a352509631f" providerId="LiveId" clId="{CBFB745A-BE50-4372-B688-58BEB983ABE0}" dt="2022-11-25T16:55:03.394" v="2026" actId="6549"/>
        <pc:sldMkLst>
          <pc:docMk/>
          <pc:sldMk cId="2304355922" sldId="263"/>
        </pc:sldMkLst>
        <pc:spChg chg="mod">
          <ac:chgData name="Mark Volpe" userId="5cac8a352509631f" providerId="LiveId" clId="{CBFB745A-BE50-4372-B688-58BEB983ABE0}" dt="2022-11-15T15:44:06.678" v="76" actId="20577"/>
          <ac:spMkLst>
            <pc:docMk/>
            <pc:sldMk cId="2304355922" sldId="263"/>
            <ac:spMk id="2" creationId="{2C5F530B-DBEC-0218-D947-F14CD7839DE1}"/>
          </ac:spMkLst>
        </pc:spChg>
        <pc:spChg chg="mod">
          <ac:chgData name="Mark Volpe" userId="5cac8a352509631f" providerId="LiveId" clId="{CBFB745A-BE50-4372-B688-58BEB983ABE0}" dt="2022-11-25T16:55:03.394" v="2026" actId="6549"/>
          <ac:spMkLst>
            <pc:docMk/>
            <pc:sldMk cId="2304355922" sldId="263"/>
            <ac:spMk id="3" creationId="{EBA844BF-F500-C373-D477-6A0EA54FA307}"/>
          </ac:spMkLst>
        </pc:spChg>
        <pc:picChg chg="add del mod">
          <ac:chgData name="Mark Volpe" userId="5cac8a352509631f" providerId="LiveId" clId="{CBFB745A-BE50-4372-B688-58BEB983ABE0}" dt="2022-11-15T15:45:32.781" v="78" actId="931"/>
          <ac:picMkLst>
            <pc:docMk/>
            <pc:sldMk cId="2304355922" sldId="263"/>
            <ac:picMk id="5" creationId="{EDA359ED-EE72-8F35-13B2-B5EFA305ECA1}"/>
          </ac:picMkLst>
        </pc:picChg>
      </pc:sldChg>
      <pc:sldChg chg="modSp new mod">
        <pc:chgData name="Mark Volpe" userId="5cac8a352509631f" providerId="LiveId" clId="{CBFB745A-BE50-4372-B688-58BEB983ABE0}" dt="2022-11-21T18:40:35.894" v="1704" actId="313"/>
        <pc:sldMkLst>
          <pc:docMk/>
          <pc:sldMk cId="2664130101" sldId="264"/>
        </pc:sldMkLst>
        <pc:spChg chg="mod">
          <ac:chgData name="Mark Volpe" userId="5cac8a352509631f" providerId="LiveId" clId="{CBFB745A-BE50-4372-B688-58BEB983ABE0}" dt="2022-11-15T15:43:15.346" v="42" actId="20577"/>
          <ac:spMkLst>
            <pc:docMk/>
            <pc:sldMk cId="2664130101" sldId="264"/>
            <ac:spMk id="2" creationId="{BB27B153-CDE9-C7A4-B2F7-83C058BC2551}"/>
          </ac:spMkLst>
        </pc:spChg>
        <pc:spChg chg="mod">
          <ac:chgData name="Mark Volpe" userId="5cac8a352509631f" providerId="LiveId" clId="{CBFB745A-BE50-4372-B688-58BEB983ABE0}" dt="2022-11-21T18:40:35.894" v="1704" actId="313"/>
          <ac:spMkLst>
            <pc:docMk/>
            <pc:sldMk cId="2664130101" sldId="264"/>
            <ac:spMk id="3" creationId="{7E03C580-353F-19DC-3616-26F8305568DE}"/>
          </ac:spMkLst>
        </pc:spChg>
      </pc:sldChg>
      <pc:sldChg chg="new del">
        <pc:chgData name="Mark Volpe" userId="5cac8a352509631f" providerId="LiveId" clId="{CBFB745A-BE50-4372-B688-58BEB983ABE0}" dt="2022-11-15T15:42:52.298" v="3" actId="2696"/>
        <pc:sldMkLst>
          <pc:docMk/>
          <pc:sldMk cId="4241930306" sldId="264"/>
        </pc:sldMkLst>
      </pc:sldChg>
      <pc:sldChg chg="modSp new mod">
        <pc:chgData name="Mark Volpe" userId="5cac8a352509631f" providerId="LiveId" clId="{CBFB745A-BE50-4372-B688-58BEB983ABE0}" dt="2022-11-29T21:47:18.579" v="2083" actId="20577"/>
        <pc:sldMkLst>
          <pc:docMk/>
          <pc:sldMk cId="2995872407" sldId="265"/>
        </pc:sldMkLst>
        <pc:spChg chg="mod">
          <ac:chgData name="Mark Volpe" userId="5cac8a352509631f" providerId="LiveId" clId="{CBFB745A-BE50-4372-B688-58BEB983ABE0}" dt="2022-11-21T00:04:44.522" v="403" actId="20577"/>
          <ac:spMkLst>
            <pc:docMk/>
            <pc:sldMk cId="2995872407" sldId="265"/>
            <ac:spMk id="2" creationId="{E7417F73-07D4-8105-AADA-6B33FA0567C8}"/>
          </ac:spMkLst>
        </pc:spChg>
        <pc:spChg chg="mod">
          <ac:chgData name="Mark Volpe" userId="5cac8a352509631f" providerId="LiveId" clId="{CBFB745A-BE50-4372-B688-58BEB983ABE0}" dt="2022-11-29T21:47:18.579" v="2083" actId="20577"/>
          <ac:spMkLst>
            <pc:docMk/>
            <pc:sldMk cId="2995872407" sldId="265"/>
            <ac:spMk id="3" creationId="{F7339CFD-067E-DCDD-FDD2-2C130AD9BC8D}"/>
          </ac:spMkLst>
        </pc:spChg>
      </pc:sldChg>
      <pc:sldChg chg="new del">
        <pc:chgData name="Mark Volpe" userId="5cac8a352509631f" providerId="LiveId" clId="{CBFB745A-BE50-4372-B688-58BEB983ABE0}" dt="2022-11-15T15:52:16.734" v="122" actId="2696"/>
        <pc:sldMkLst>
          <pc:docMk/>
          <pc:sldMk cId="4146100493" sldId="265"/>
        </pc:sldMkLst>
      </pc:sldChg>
      <pc:sldChg chg="modSp new del mod">
        <pc:chgData name="Mark Volpe" userId="5cac8a352509631f" providerId="LiveId" clId="{CBFB745A-BE50-4372-B688-58BEB983ABE0}" dt="2022-11-21T00:15:33.716" v="879" actId="2696"/>
        <pc:sldMkLst>
          <pc:docMk/>
          <pc:sldMk cId="2847178251" sldId="266"/>
        </pc:sldMkLst>
        <pc:spChg chg="mod">
          <ac:chgData name="Mark Volpe" userId="5cac8a352509631f" providerId="LiveId" clId="{CBFB745A-BE50-4372-B688-58BEB983ABE0}" dt="2022-11-21T00:15:10.797" v="878" actId="20577"/>
          <ac:spMkLst>
            <pc:docMk/>
            <pc:sldMk cId="2847178251" sldId="266"/>
            <ac:spMk id="2" creationId="{CCC80D65-C2B2-4A1A-8EAA-06A9C859330C}"/>
          </ac:spMkLst>
        </pc:spChg>
      </pc:sldChg>
      <pc:sldChg chg="new del">
        <pc:chgData name="Mark Volpe" userId="5cac8a352509631f" providerId="LiveId" clId="{CBFB745A-BE50-4372-B688-58BEB983ABE0}" dt="2022-11-21T00:14:36.153" v="833" actId="2696"/>
        <pc:sldMkLst>
          <pc:docMk/>
          <pc:sldMk cId="3137272659" sldId="266"/>
        </pc:sldMkLst>
      </pc:sldChg>
      <pc:sldChg chg="modSp new mod">
        <pc:chgData name="Mark Volpe" userId="5cac8a352509631f" providerId="LiveId" clId="{CBFB745A-BE50-4372-B688-58BEB983ABE0}" dt="2022-11-25T02:08:31.129" v="1991" actId="20577"/>
        <pc:sldMkLst>
          <pc:docMk/>
          <pc:sldMk cId="4130873401" sldId="266"/>
        </pc:sldMkLst>
        <pc:spChg chg="mod">
          <ac:chgData name="Mark Volpe" userId="5cac8a352509631f" providerId="LiveId" clId="{CBFB745A-BE50-4372-B688-58BEB983ABE0}" dt="2022-11-21T00:15:51.558" v="924" actId="20577"/>
          <ac:spMkLst>
            <pc:docMk/>
            <pc:sldMk cId="4130873401" sldId="266"/>
            <ac:spMk id="2" creationId="{8B622B40-8AB4-AA7A-284C-B86557913E5B}"/>
          </ac:spMkLst>
        </pc:spChg>
        <pc:spChg chg="mod">
          <ac:chgData name="Mark Volpe" userId="5cac8a352509631f" providerId="LiveId" clId="{CBFB745A-BE50-4372-B688-58BEB983ABE0}" dt="2022-11-25T02:08:31.129" v="1991" actId="20577"/>
          <ac:spMkLst>
            <pc:docMk/>
            <pc:sldMk cId="4130873401" sldId="266"/>
            <ac:spMk id="3" creationId="{AAA4E5AB-4E8E-4A48-C54F-5AA872883A87}"/>
          </ac:spMkLst>
        </pc:spChg>
      </pc:sldChg>
    </pc:docChg>
  </pc:docChgLst>
  <pc:docChgLst>
    <pc:chgData name="Mark Volpe" userId="5cac8a352509631f" providerId="LiveId" clId="{C04EB522-FBC7-4670-A0F3-EE333B3F9943}"/>
    <pc:docChg chg="custSel addSld delSld modSld">
      <pc:chgData name="Mark Volpe" userId="5cac8a352509631f" providerId="LiveId" clId="{C04EB522-FBC7-4670-A0F3-EE333B3F9943}" dt="2023-01-17T21:58:18.890" v="1357" actId="6549"/>
      <pc:docMkLst>
        <pc:docMk/>
      </pc:docMkLst>
      <pc:sldChg chg="del">
        <pc:chgData name="Mark Volpe" userId="5cac8a352509631f" providerId="LiveId" clId="{C04EB522-FBC7-4670-A0F3-EE333B3F9943}" dt="2022-12-29T18:57:10.779" v="0" actId="2696"/>
        <pc:sldMkLst>
          <pc:docMk/>
          <pc:sldMk cId="1711839504" sldId="257"/>
        </pc:sldMkLst>
      </pc:sldChg>
      <pc:sldChg chg="modSp mod">
        <pc:chgData name="Mark Volpe" userId="5cac8a352509631f" providerId="LiveId" clId="{C04EB522-FBC7-4670-A0F3-EE333B3F9943}" dt="2022-12-29T18:58:21.094" v="2" actId="27636"/>
        <pc:sldMkLst>
          <pc:docMk/>
          <pc:sldMk cId="2304355922" sldId="263"/>
        </pc:sldMkLst>
        <pc:spChg chg="mod">
          <ac:chgData name="Mark Volpe" userId="5cac8a352509631f" providerId="LiveId" clId="{C04EB522-FBC7-4670-A0F3-EE333B3F9943}" dt="2022-12-29T18:58:21.094" v="2" actId="27636"/>
          <ac:spMkLst>
            <pc:docMk/>
            <pc:sldMk cId="2304355922" sldId="263"/>
            <ac:spMk id="3" creationId="{EBA844BF-F500-C373-D477-6A0EA54FA307}"/>
          </ac:spMkLst>
        </pc:spChg>
      </pc:sldChg>
      <pc:sldChg chg="modSp mod">
        <pc:chgData name="Mark Volpe" userId="5cac8a352509631f" providerId="LiveId" clId="{C04EB522-FBC7-4670-A0F3-EE333B3F9943}" dt="2023-01-17T21:58:18.890" v="1357" actId="6549"/>
        <pc:sldMkLst>
          <pc:docMk/>
          <pc:sldMk cId="4130873401" sldId="266"/>
        </pc:sldMkLst>
        <pc:spChg chg="mod">
          <ac:chgData name="Mark Volpe" userId="5cac8a352509631f" providerId="LiveId" clId="{C04EB522-FBC7-4670-A0F3-EE333B3F9943}" dt="2023-01-17T21:58:18.890" v="1357" actId="6549"/>
          <ac:spMkLst>
            <pc:docMk/>
            <pc:sldMk cId="4130873401" sldId="266"/>
            <ac:spMk id="3" creationId="{AAA4E5AB-4E8E-4A48-C54F-5AA872883A87}"/>
          </ac:spMkLst>
        </pc:spChg>
      </pc:sldChg>
      <pc:sldChg chg="new del">
        <pc:chgData name="Mark Volpe" userId="5cac8a352509631f" providerId="LiveId" clId="{C04EB522-FBC7-4670-A0F3-EE333B3F9943}" dt="2022-12-29T19:00:32.153" v="11" actId="2696"/>
        <pc:sldMkLst>
          <pc:docMk/>
          <pc:sldMk cId="2239882291" sldId="267"/>
        </pc:sldMkLst>
      </pc:sldChg>
      <pc:sldChg chg="modSp new mod">
        <pc:chgData name="Mark Volpe" userId="5cac8a352509631f" providerId="LiveId" clId="{C04EB522-FBC7-4670-A0F3-EE333B3F9943}" dt="2022-12-29T20:00:49.650" v="1243" actId="20577"/>
        <pc:sldMkLst>
          <pc:docMk/>
          <pc:sldMk cId="3590277407" sldId="267"/>
        </pc:sldMkLst>
        <pc:spChg chg="mod">
          <ac:chgData name="Mark Volpe" userId="5cac8a352509631f" providerId="LiveId" clId="{C04EB522-FBC7-4670-A0F3-EE333B3F9943}" dt="2022-12-29T19:01:53.265" v="50" actId="20577"/>
          <ac:spMkLst>
            <pc:docMk/>
            <pc:sldMk cId="3590277407" sldId="267"/>
            <ac:spMk id="2" creationId="{72992F35-830C-42EF-E042-F0D6D001C0EE}"/>
          </ac:spMkLst>
        </pc:spChg>
        <pc:spChg chg="mod">
          <ac:chgData name="Mark Volpe" userId="5cac8a352509631f" providerId="LiveId" clId="{C04EB522-FBC7-4670-A0F3-EE333B3F9943}" dt="2022-12-29T20:00:49.650" v="1243" actId="20577"/>
          <ac:spMkLst>
            <pc:docMk/>
            <pc:sldMk cId="3590277407" sldId="267"/>
            <ac:spMk id="3" creationId="{920AB9CC-2E98-F56E-57F6-75461E375872}"/>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4133D6-C715-CB6F-65AD-593B1A35C73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85E5D92D-3888-FA4A-6154-26D098E9704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9523931-EA10-E6DD-A7BE-CF8BD3ED8169}"/>
              </a:ext>
            </a:extLst>
          </p:cNvPr>
          <p:cNvSpPr>
            <a:spLocks noGrp="1"/>
          </p:cNvSpPr>
          <p:nvPr>
            <p:ph type="dt" sz="half" idx="10"/>
          </p:nvPr>
        </p:nvSpPr>
        <p:spPr/>
        <p:txBody>
          <a:bodyPr/>
          <a:lstStyle/>
          <a:p>
            <a:fld id="{37F39DBA-413F-410A-B97C-F325BA15D7BA}" type="datetimeFigureOut">
              <a:rPr lang="en-US" smtClean="0"/>
              <a:t>1/17/2023</a:t>
            </a:fld>
            <a:endParaRPr lang="en-US"/>
          </a:p>
        </p:txBody>
      </p:sp>
      <p:sp>
        <p:nvSpPr>
          <p:cNvPr id="5" name="Footer Placeholder 4">
            <a:extLst>
              <a:ext uri="{FF2B5EF4-FFF2-40B4-BE49-F238E27FC236}">
                <a16:creationId xmlns:a16="http://schemas.microsoft.com/office/drawing/2014/main" id="{C7E5F1AD-0E55-3FC1-34E3-55C33DF3AFC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E47AEA5-AD10-86E3-C892-063E53CDA165}"/>
              </a:ext>
            </a:extLst>
          </p:cNvPr>
          <p:cNvSpPr>
            <a:spLocks noGrp="1"/>
          </p:cNvSpPr>
          <p:nvPr>
            <p:ph type="sldNum" sz="quarter" idx="12"/>
          </p:nvPr>
        </p:nvSpPr>
        <p:spPr/>
        <p:txBody>
          <a:bodyPr/>
          <a:lstStyle/>
          <a:p>
            <a:fld id="{10D141B7-3437-46D1-A730-E2D006190D0C}" type="slidenum">
              <a:rPr lang="en-US" smtClean="0"/>
              <a:t>‹#›</a:t>
            </a:fld>
            <a:endParaRPr lang="en-US"/>
          </a:p>
        </p:txBody>
      </p:sp>
    </p:spTree>
    <p:extLst>
      <p:ext uri="{BB962C8B-B14F-4D97-AF65-F5344CB8AC3E}">
        <p14:creationId xmlns:p14="http://schemas.microsoft.com/office/powerpoint/2010/main" val="2642952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7E6315-1D25-1E9C-2098-C2619ABF347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99B028AD-F3E5-5B8E-E2E9-3E577832489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64C916F-2F29-7D59-6C0C-15DD0BDC8942}"/>
              </a:ext>
            </a:extLst>
          </p:cNvPr>
          <p:cNvSpPr>
            <a:spLocks noGrp="1"/>
          </p:cNvSpPr>
          <p:nvPr>
            <p:ph type="dt" sz="half" idx="10"/>
          </p:nvPr>
        </p:nvSpPr>
        <p:spPr/>
        <p:txBody>
          <a:bodyPr/>
          <a:lstStyle/>
          <a:p>
            <a:fld id="{37F39DBA-413F-410A-B97C-F325BA15D7BA}" type="datetimeFigureOut">
              <a:rPr lang="en-US" smtClean="0"/>
              <a:t>1/17/2023</a:t>
            </a:fld>
            <a:endParaRPr lang="en-US"/>
          </a:p>
        </p:txBody>
      </p:sp>
      <p:sp>
        <p:nvSpPr>
          <p:cNvPr id="5" name="Footer Placeholder 4">
            <a:extLst>
              <a:ext uri="{FF2B5EF4-FFF2-40B4-BE49-F238E27FC236}">
                <a16:creationId xmlns:a16="http://schemas.microsoft.com/office/drawing/2014/main" id="{99E3205D-3C5E-069A-7BC5-E6A4C89F5B9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AB98371-8756-B695-F4BE-DA605997B078}"/>
              </a:ext>
            </a:extLst>
          </p:cNvPr>
          <p:cNvSpPr>
            <a:spLocks noGrp="1"/>
          </p:cNvSpPr>
          <p:nvPr>
            <p:ph type="sldNum" sz="quarter" idx="12"/>
          </p:nvPr>
        </p:nvSpPr>
        <p:spPr/>
        <p:txBody>
          <a:bodyPr/>
          <a:lstStyle/>
          <a:p>
            <a:fld id="{10D141B7-3437-46D1-A730-E2D006190D0C}" type="slidenum">
              <a:rPr lang="en-US" smtClean="0"/>
              <a:t>‹#›</a:t>
            </a:fld>
            <a:endParaRPr lang="en-US"/>
          </a:p>
        </p:txBody>
      </p:sp>
    </p:spTree>
    <p:extLst>
      <p:ext uri="{BB962C8B-B14F-4D97-AF65-F5344CB8AC3E}">
        <p14:creationId xmlns:p14="http://schemas.microsoft.com/office/powerpoint/2010/main" val="15252894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FC6E6A5-8228-C54D-B535-F40ABB50DD69}"/>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7EE555D-5411-1288-AFB7-EBB0EBCEEC9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89AB64B-A57A-96E7-D193-EEEB53C98911}"/>
              </a:ext>
            </a:extLst>
          </p:cNvPr>
          <p:cNvSpPr>
            <a:spLocks noGrp="1"/>
          </p:cNvSpPr>
          <p:nvPr>
            <p:ph type="dt" sz="half" idx="10"/>
          </p:nvPr>
        </p:nvSpPr>
        <p:spPr/>
        <p:txBody>
          <a:bodyPr/>
          <a:lstStyle/>
          <a:p>
            <a:fld id="{37F39DBA-413F-410A-B97C-F325BA15D7BA}" type="datetimeFigureOut">
              <a:rPr lang="en-US" smtClean="0"/>
              <a:t>1/17/2023</a:t>
            </a:fld>
            <a:endParaRPr lang="en-US"/>
          </a:p>
        </p:txBody>
      </p:sp>
      <p:sp>
        <p:nvSpPr>
          <p:cNvPr id="5" name="Footer Placeholder 4">
            <a:extLst>
              <a:ext uri="{FF2B5EF4-FFF2-40B4-BE49-F238E27FC236}">
                <a16:creationId xmlns:a16="http://schemas.microsoft.com/office/drawing/2014/main" id="{0D6FFD63-43DE-F678-0F00-5D0271B86CA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85AA446-1D3B-6B9B-1065-7812D9DB14B1}"/>
              </a:ext>
            </a:extLst>
          </p:cNvPr>
          <p:cNvSpPr>
            <a:spLocks noGrp="1"/>
          </p:cNvSpPr>
          <p:nvPr>
            <p:ph type="sldNum" sz="quarter" idx="12"/>
          </p:nvPr>
        </p:nvSpPr>
        <p:spPr/>
        <p:txBody>
          <a:bodyPr/>
          <a:lstStyle/>
          <a:p>
            <a:fld id="{10D141B7-3437-46D1-A730-E2D006190D0C}" type="slidenum">
              <a:rPr lang="en-US" smtClean="0"/>
              <a:t>‹#›</a:t>
            </a:fld>
            <a:endParaRPr lang="en-US"/>
          </a:p>
        </p:txBody>
      </p:sp>
    </p:spTree>
    <p:extLst>
      <p:ext uri="{BB962C8B-B14F-4D97-AF65-F5344CB8AC3E}">
        <p14:creationId xmlns:p14="http://schemas.microsoft.com/office/powerpoint/2010/main" val="33958736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D126D9-9B2C-B5DF-FBA5-1AC874125C4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C299E27-24B9-0160-482D-C119903BAB9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4A805B5-2796-04C8-1858-7272EF4D2E9B}"/>
              </a:ext>
            </a:extLst>
          </p:cNvPr>
          <p:cNvSpPr>
            <a:spLocks noGrp="1"/>
          </p:cNvSpPr>
          <p:nvPr>
            <p:ph type="dt" sz="half" idx="10"/>
          </p:nvPr>
        </p:nvSpPr>
        <p:spPr/>
        <p:txBody>
          <a:bodyPr/>
          <a:lstStyle/>
          <a:p>
            <a:fld id="{37F39DBA-413F-410A-B97C-F325BA15D7BA}" type="datetimeFigureOut">
              <a:rPr lang="en-US" smtClean="0"/>
              <a:t>1/17/2023</a:t>
            </a:fld>
            <a:endParaRPr lang="en-US"/>
          </a:p>
        </p:txBody>
      </p:sp>
      <p:sp>
        <p:nvSpPr>
          <p:cNvPr id="5" name="Footer Placeholder 4">
            <a:extLst>
              <a:ext uri="{FF2B5EF4-FFF2-40B4-BE49-F238E27FC236}">
                <a16:creationId xmlns:a16="http://schemas.microsoft.com/office/drawing/2014/main" id="{38F0F86C-2DE4-CA0F-6D41-9DB8A6AD9FA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0C1E8EF-B02B-8815-CE79-B59AF2B80B74}"/>
              </a:ext>
            </a:extLst>
          </p:cNvPr>
          <p:cNvSpPr>
            <a:spLocks noGrp="1"/>
          </p:cNvSpPr>
          <p:nvPr>
            <p:ph type="sldNum" sz="quarter" idx="12"/>
          </p:nvPr>
        </p:nvSpPr>
        <p:spPr/>
        <p:txBody>
          <a:bodyPr/>
          <a:lstStyle/>
          <a:p>
            <a:fld id="{10D141B7-3437-46D1-A730-E2D006190D0C}" type="slidenum">
              <a:rPr lang="en-US" smtClean="0"/>
              <a:t>‹#›</a:t>
            </a:fld>
            <a:endParaRPr lang="en-US"/>
          </a:p>
        </p:txBody>
      </p:sp>
    </p:spTree>
    <p:extLst>
      <p:ext uri="{BB962C8B-B14F-4D97-AF65-F5344CB8AC3E}">
        <p14:creationId xmlns:p14="http://schemas.microsoft.com/office/powerpoint/2010/main" val="30424282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2DEC69-E960-063B-711F-48F7441AF29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4855694B-B01B-224C-4D1C-9142DD5D6CB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7DFA8E4-A53A-0ACF-614C-8C1FBA2BD29A}"/>
              </a:ext>
            </a:extLst>
          </p:cNvPr>
          <p:cNvSpPr>
            <a:spLocks noGrp="1"/>
          </p:cNvSpPr>
          <p:nvPr>
            <p:ph type="dt" sz="half" idx="10"/>
          </p:nvPr>
        </p:nvSpPr>
        <p:spPr/>
        <p:txBody>
          <a:bodyPr/>
          <a:lstStyle/>
          <a:p>
            <a:fld id="{37F39DBA-413F-410A-B97C-F325BA15D7BA}" type="datetimeFigureOut">
              <a:rPr lang="en-US" smtClean="0"/>
              <a:t>1/17/2023</a:t>
            </a:fld>
            <a:endParaRPr lang="en-US"/>
          </a:p>
        </p:txBody>
      </p:sp>
      <p:sp>
        <p:nvSpPr>
          <p:cNvPr id="5" name="Footer Placeholder 4">
            <a:extLst>
              <a:ext uri="{FF2B5EF4-FFF2-40B4-BE49-F238E27FC236}">
                <a16:creationId xmlns:a16="http://schemas.microsoft.com/office/drawing/2014/main" id="{229CC419-5F15-E8D7-5A9A-292A61195C7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D234C93-D349-878E-584A-9F6107E7F768}"/>
              </a:ext>
            </a:extLst>
          </p:cNvPr>
          <p:cNvSpPr>
            <a:spLocks noGrp="1"/>
          </p:cNvSpPr>
          <p:nvPr>
            <p:ph type="sldNum" sz="quarter" idx="12"/>
          </p:nvPr>
        </p:nvSpPr>
        <p:spPr/>
        <p:txBody>
          <a:bodyPr/>
          <a:lstStyle/>
          <a:p>
            <a:fld id="{10D141B7-3437-46D1-A730-E2D006190D0C}" type="slidenum">
              <a:rPr lang="en-US" smtClean="0"/>
              <a:t>‹#›</a:t>
            </a:fld>
            <a:endParaRPr lang="en-US"/>
          </a:p>
        </p:txBody>
      </p:sp>
    </p:spTree>
    <p:extLst>
      <p:ext uri="{BB962C8B-B14F-4D97-AF65-F5344CB8AC3E}">
        <p14:creationId xmlns:p14="http://schemas.microsoft.com/office/powerpoint/2010/main" val="33870955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1858C5-29CF-1FA0-40F0-6BD11757665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8874F4E-B437-BA5C-40B3-09CFF273598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BDBA7A9-17FD-B755-AEF2-9316F34406D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13FC982-676A-CFFA-4593-AA6D6900B0C2}"/>
              </a:ext>
            </a:extLst>
          </p:cNvPr>
          <p:cNvSpPr>
            <a:spLocks noGrp="1"/>
          </p:cNvSpPr>
          <p:nvPr>
            <p:ph type="dt" sz="half" idx="10"/>
          </p:nvPr>
        </p:nvSpPr>
        <p:spPr/>
        <p:txBody>
          <a:bodyPr/>
          <a:lstStyle/>
          <a:p>
            <a:fld id="{37F39DBA-413F-410A-B97C-F325BA15D7BA}" type="datetimeFigureOut">
              <a:rPr lang="en-US" smtClean="0"/>
              <a:t>1/17/2023</a:t>
            </a:fld>
            <a:endParaRPr lang="en-US"/>
          </a:p>
        </p:txBody>
      </p:sp>
      <p:sp>
        <p:nvSpPr>
          <p:cNvPr id="6" name="Footer Placeholder 5">
            <a:extLst>
              <a:ext uri="{FF2B5EF4-FFF2-40B4-BE49-F238E27FC236}">
                <a16:creationId xmlns:a16="http://schemas.microsoft.com/office/drawing/2014/main" id="{1EF7A80F-B7E8-EC28-9C3A-8D2091C6645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6E903C7-F426-40AE-88C3-2F28D1D90E25}"/>
              </a:ext>
            </a:extLst>
          </p:cNvPr>
          <p:cNvSpPr>
            <a:spLocks noGrp="1"/>
          </p:cNvSpPr>
          <p:nvPr>
            <p:ph type="sldNum" sz="quarter" idx="12"/>
          </p:nvPr>
        </p:nvSpPr>
        <p:spPr/>
        <p:txBody>
          <a:bodyPr/>
          <a:lstStyle/>
          <a:p>
            <a:fld id="{10D141B7-3437-46D1-A730-E2D006190D0C}" type="slidenum">
              <a:rPr lang="en-US" smtClean="0"/>
              <a:t>‹#›</a:t>
            </a:fld>
            <a:endParaRPr lang="en-US"/>
          </a:p>
        </p:txBody>
      </p:sp>
    </p:spTree>
    <p:extLst>
      <p:ext uri="{BB962C8B-B14F-4D97-AF65-F5344CB8AC3E}">
        <p14:creationId xmlns:p14="http://schemas.microsoft.com/office/powerpoint/2010/main" val="27684196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1DC2B6-2E6E-21B6-68BE-553286EE8EC0}"/>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2B3F273-BD7C-313A-8D03-42331F2ADD6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49C224B-AF10-7AE6-88F6-2578C5B258F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4827A18-254B-B53B-CAB4-8698736C744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E753CBA-FA18-3293-7C6C-0612558FCB2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1429792-5228-881A-1E14-037ABA197B3F}"/>
              </a:ext>
            </a:extLst>
          </p:cNvPr>
          <p:cNvSpPr>
            <a:spLocks noGrp="1"/>
          </p:cNvSpPr>
          <p:nvPr>
            <p:ph type="dt" sz="half" idx="10"/>
          </p:nvPr>
        </p:nvSpPr>
        <p:spPr/>
        <p:txBody>
          <a:bodyPr/>
          <a:lstStyle/>
          <a:p>
            <a:fld id="{37F39DBA-413F-410A-B97C-F325BA15D7BA}" type="datetimeFigureOut">
              <a:rPr lang="en-US" smtClean="0"/>
              <a:t>1/17/2023</a:t>
            </a:fld>
            <a:endParaRPr lang="en-US"/>
          </a:p>
        </p:txBody>
      </p:sp>
      <p:sp>
        <p:nvSpPr>
          <p:cNvPr id="8" name="Footer Placeholder 7">
            <a:extLst>
              <a:ext uri="{FF2B5EF4-FFF2-40B4-BE49-F238E27FC236}">
                <a16:creationId xmlns:a16="http://schemas.microsoft.com/office/drawing/2014/main" id="{9A3214DE-1210-1862-CDE6-26C8C15BF3A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0ABF6852-FB3D-86D4-6355-F3A29E8AE33E}"/>
              </a:ext>
            </a:extLst>
          </p:cNvPr>
          <p:cNvSpPr>
            <a:spLocks noGrp="1"/>
          </p:cNvSpPr>
          <p:nvPr>
            <p:ph type="sldNum" sz="quarter" idx="12"/>
          </p:nvPr>
        </p:nvSpPr>
        <p:spPr/>
        <p:txBody>
          <a:bodyPr/>
          <a:lstStyle/>
          <a:p>
            <a:fld id="{10D141B7-3437-46D1-A730-E2D006190D0C}" type="slidenum">
              <a:rPr lang="en-US" smtClean="0"/>
              <a:t>‹#›</a:t>
            </a:fld>
            <a:endParaRPr lang="en-US"/>
          </a:p>
        </p:txBody>
      </p:sp>
    </p:spTree>
    <p:extLst>
      <p:ext uri="{BB962C8B-B14F-4D97-AF65-F5344CB8AC3E}">
        <p14:creationId xmlns:p14="http://schemas.microsoft.com/office/powerpoint/2010/main" val="42537356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01E406-926D-09F2-DA59-69E375D4CE4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A775B0E-E7D5-7944-E222-6B58B694C5D0}"/>
              </a:ext>
            </a:extLst>
          </p:cNvPr>
          <p:cNvSpPr>
            <a:spLocks noGrp="1"/>
          </p:cNvSpPr>
          <p:nvPr>
            <p:ph type="dt" sz="half" idx="10"/>
          </p:nvPr>
        </p:nvSpPr>
        <p:spPr/>
        <p:txBody>
          <a:bodyPr/>
          <a:lstStyle/>
          <a:p>
            <a:fld id="{37F39DBA-413F-410A-B97C-F325BA15D7BA}" type="datetimeFigureOut">
              <a:rPr lang="en-US" smtClean="0"/>
              <a:t>1/17/2023</a:t>
            </a:fld>
            <a:endParaRPr lang="en-US"/>
          </a:p>
        </p:txBody>
      </p:sp>
      <p:sp>
        <p:nvSpPr>
          <p:cNvPr id="4" name="Footer Placeholder 3">
            <a:extLst>
              <a:ext uri="{FF2B5EF4-FFF2-40B4-BE49-F238E27FC236}">
                <a16:creationId xmlns:a16="http://schemas.microsoft.com/office/drawing/2014/main" id="{F33D664B-242D-703F-4BE6-9106E5C1BF1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A6B4806-09F9-BC84-A1F2-D062D94F1CF2}"/>
              </a:ext>
            </a:extLst>
          </p:cNvPr>
          <p:cNvSpPr>
            <a:spLocks noGrp="1"/>
          </p:cNvSpPr>
          <p:nvPr>
            <p:ph type="sldNum" sz="quarter" idx="12"/>
          </p:nvPr>
        </p:nvSpPr>
        <p:spPr/>
        <p:txBody>
          <a:bodyPr/>
          <a:lstStyle/>
          <a:p>
            <a:fld id="{10D141B7-3437-46D1-A730-E2D006190D0C}" type="slidenum">
              <a:rPr lang="en-US" smtClean="0"/>
              <a:t>‹#›</a:t>
            </a:fld>
            <a:endParaRPr lang="en-US"/>
          </a:p>
        </p:txBody>
      </p:sp>
    </p:spTree>
    <p:extLst>
      <p:ext uri="{BB962C8B-B14F-4D97-AF65-F5344CB8AC3E}">
        <p14:creationId xmlns:p14="http://schemas.microsoft.com/office/powerpoint/2010/main" val="3474288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EF496F0-A0E8-DC8F-9F6D-9367FCA023AE}"/>
              </a:ext>
            </a:extLst>
          </p:cNvPr>
          <p:cNvSpPr>
            <a:spLocks noGrp="1"/>
          </p:cNvSpPr>
          <p:nvPr>
            <p:ph type="dt" sz="half" idx="10"/>
          </p:nvPr>
        </p:nvSpPr>
        <p:spPr/>
        <p:txBody>
          <a:bodyPr/>
          <a:lstStyle/>
          <a:p>
            <a:fld id="{37F39DBA-413F-410A-B97C-F325BA15D7BA}" type="datetimeFigureOut">
              <a:rPr lang="en-US" smtClean="0"/>
              <a:t>1/17/2023</a:t>
            </a:fld>
            <a:endParaRPr lang="en-US"/>
          </a:p>
        </p:txBody>
      </p:sp>
      <p:sp>
        <p:nvSpPr>
          <p:cNvPr id="3" name="Footer Placeholder 2">
            <a:extLst>
              <a:ext uri="{FF2B5EF4-FFF2-40B4-BE49-F238E27FC236}">
                <a16:creationId xmlns:a16="http://schemas.microsoft.com/office/drawing/2014/main" id="{FA34ECD2-B147-684B-6298-3C3952AC965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72372A5-FD0A-6452-7508-E2D85CB71EC1}"/>
              </a:ext>
            </a:extLst>
          </p:cNvPr>
          <p:cNvSpPr>
            <a:spLocks noGrp="1"/>
          </p:cNvSpPr>
          <p:nvPr>
            <p:ph type="sldNum" sz="quarter" idx="12"/>
          </p:nvPr>
        </p:nvSpPr>
        <p:spPr/>
        <p:txBody>
          <a:bodyPr/>
          <a:lstStyle/>
          <a:p>
            <a:fld id="{10D141B7-3437-46D1-A730-E2D006190D0C}" type="slidenum">
              <a:rPr lang="en-US" smtClean="0"/>
              <a:t>‹#›</a:t>
            </a:fld>
            <a:endParaRPr lang="en-US"/>
          </a:p>
        </p:txBody>
      </p:sp>
    </p:spTree>
    <p:extLst>
      <p:ext uri="{BB962C8B-B14F-4D97-AF65-F5344CB8AC3E}">
        <p14:creationId xmlns:p14="http://schemas.microsoft.com/office/powerpoint/2010/main" val="38872858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2E6CDC-16E0-D75D-7CE5-81FB533F414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2247A4E8-BD03-7E65-F88B-ACE45838AD7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0520B66-4C34-10BC-7948-12388FA0F06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34672BA-FE39-ECD2-34BE-21BD1719CB39}"/>
              </a:ext>
            </a:extLst>
          </p:cNvPr>
          <p:cNvSpPr>
            <a:spLocks noGrp="1"/>
          </p:cNvSpPr>
          <p:nvPr>
            <p:ph type="dt" sz="half" idx="10"/>
          </p:nvPr>
        </p:nvSpPr>
        <p:spPr/>
        <p:txBody>
          <a:bodyPr/>
          <a:lstStyle/>
          <a:p>
            <a:fld id="{37F39DBA-413F-410A-B97C-F325BA15D7BA}" type="datetimeFigureOut">
              <a:rPr lang="en-US" smtClean="0"/>
              <a:t>1/17/2023</a:t>
            </a:fld>
            <a:endParaRPr lang="en-US"/>
          </a:p>
        </p:txBody>
      </p:sp>
      <p:sp>
        <p:nvSpPr>
          <p:cNvPr id="6" name="Footer Placeholder 5">
            <a:extLst>
              <a:ext uri="{FF2B5EF4-FFF2-40B4-BE49-F238E27FC236}">
                <a16:creationId xmlns:a16="http://schemas.microsoft.com/office/drawing/2014/main" id="{1788FEDF-EC7C-5ED5-2CB5-3388E083E28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709E4EF-FCF2-141A-DCED-E7FDCA50518D}"/>
              </a:ext>
            </a:extLst>
          </p:cNvPr>
          <p:cNvSpPr>
            <a:spLocks noGrp="1"/>
          </p:cNvSpPr>
          <p:nvPr>
            <p:ph type="sldNum" sz="quarter" idx="12"/>
          </p:nvPr>
        </p:nvSpPr>
        <p:spPr/>
        <p:txBody>
          <a:bodyPr/>
          <a:lstStyle/>
          <a:p>
            <a:fld id="{10D141B7-3437-46D1-A730-E2D006190D0C}" type="slidenum">
              <a:rPr lang="en-US" smtClean="0"/>
              <a:t>‹#›</a:t>
            </a:fld>
            <a:endParaRPr lang="en-US"/>
          </a:p>
        </p:txBody>
      </p:sp>
    </p:spTree>
    <p:extLst>
      <p:ext uri="{BB962C8B-B14F-4D97-AF65-F5344CB8AC3E}">
        <p14:creationId xmlns:p14="http://schemas.microsoft.com/office/powerpoint/2010/main" val="29273547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368E51-7BBA-AB78-0F49-969C8FB5571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C8AB3D0-4939-16A9-6831-AE48E5C1BCB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5943E2F9-13CD-F7A3-2DA2-05263A3567B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0A85446-11A8-4DE7-9CC0-9FDAB05E50BE}"/>
              </a:ext>
            </a:extLst>
          </p:cNvPr>
          <p:cNvSpPr>
            <a:spLocks noGrp="1"/>
          </p:cNvSpPr>
          <p:nvPr>
            <p:ph type="dt" sz="half" idx="10"/>
          </p:nvPr>
        </p:nvSpPr>
        <p:spPr/>
        <p:txBody>
          <a:bodyPr/>
          <a:lstStyle/>
          <a:p>
            <a:fld id="{37F39DBA-413F-410A-B97C-F325BA15D7BA}" type="datetimeFigureOut">
              <a:rPr lang="en-US" smtClean="0"/>
              <a:t>1/17/2023</a:t>
            </a:fld>
            <a:endParaRPr lang="en-US"/>
          </a:p>
        </p:txBody>
      </p:sp>
      <p:sp>
        <p:nvSpPr>
          <p:cNvPr id="6" name="Footer Placeholder 5">
            <a:extLst>
              <a:ext uri="{FF2B5EF4-FFF2-40B4-BE49-F238E27FC236}">
                <a16:creationId xmlns:a16="http://schemas.microsoft.com/office/drawing/2014/main" id="{7730634F-0377-893B-72BC-DCB284028E7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25C29BC-D1D9-3E84-1CE8-C410DA802324}"/>
              </a:ext>
            </a:extLst>
          </p:cNvPr>
          <p:cNvSpPr>
            <a:spLocks noGrp="1"/>
          </p:cNvSpPr>
          <p:nvPr>
            <p:ph type="sldNum" sz="quarter" idx="12"/>
          </p:nvPr>
        </p:nvSpPr>
        <p:spPr/>
        <p:txBody>
          <a:bodyPr/>
          <a:lstStyle/>
          <a:p>
            <a:fld id="{10D141B7-3437-46D1-A730-E2D006190D0C}" type="slidenum">
              <a:rPr lang="en-US" smtClean="0"/>
              <a:t>‹#›</a:t>
            </a:fld>
            <a:endParaRPr lang="en-US"/>
          </a:p>
        </p:txBody>
      </p:sp>
    </p:spTree>
    <p:extLst>
      <p:ext uri="{BB962C8B-B14F-4D97-AF65-F5344CB8AC3E}">
        <p14:creationId xmlns:p14="http://schemas.microsoft.com/office/powerpoint/2010/main" val="34216522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3F3358B-BB28-1BDF-D03B-1202CA08DA7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0E85DA9-1725-912E-03FF-899C66DF0C9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520C92A-CA55-DB25-23DE-72BA011E3B3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7F39DBA-413F-410A-B97C-F325BA15D7BA}" type="datetimeFigureOut">
              <a:rPr lang="en-US" smtClean="0"/>
              <a:t>1/17/2023</a:t>
            </a:fld>
            <a:endParaRPr lang="en-US"/>
          </a:p>
        </p:txBody>
      </p:sp>
      <p:sp>
        <p:nvSpPr>
          <p:cNvPr id="5" name="Footer Placeholder 4">
            <a:extLst>
              <a:ext uri="{FF2B5EF4-FFF2-40B4-BE49-F238E27FC236}">
                <a16:creationId xmlns:a16="http://schemas.microsoft.com/office/drawing/2014/main" id="{CB6C2235-CB64-ECA4-58CA-3A42A7B3EB6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642FCC10-7EE7-100A-0A56-542DC9E0429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0D141B7-3437-46D1-A730-E2D006190D0C}" type="slidenum">
              <a:rPr lang="en-US" smtClean="0"/>
              <a:t>‹#›</a:t>
            </a:fld>
            <a:endParaRPr lang="en-US"/>
          </a:p>
        </p:txBody>
      </p:sp>
    </p:spTree>
    <p:extLst>
      <p:ext uri="{BB962C8B-B14F-4D97-AF65-F5344CB8AC3E}">
        <p14:creationId xmlns:p14="http://schemas.microsoft.com/office/powerpoint/2010/main" val="24317746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C0BC73-151E-9510-D3F7-B1B198A196EE}"/>
              </a:ext>
            </a:extLst>
          </p:cNvPr>
          <p:cNvSpPr>
            <a:spLocks noGrp="1"/>
          </p:cNvSpPr>
          <p:nvPr>
            <p:ph type="ctrTitle"/>
          </p:nvPr>
        </p:nvSpPr>
        <p:spPr>
          <a:xfrm>
            <a:off x="5486400" y="1122365"/>
            <a:ext cx="5181600" cy="2387598"/>
          </a:xfrm>
        </p:spPr>
        <p:txBody>
          <a:bodyPr/>
          <a:lstStyle/>
          <a:p>
            <a:r>
              <a:rPr lang="en-US" dirty="0"/>
              <a:t>BLOODWORK MATTERS</a:t>
            </a:r>
          </a:p>
        </p:txBody>
      </p:sp>
      <p:sp>
        <p:nvSpPr>
          <p:cNvPr id="3" name="Subtitle 2">
            <a:extLst>
              <a:ext uri="{FF2B5EF4-FFF2-40B4-BE49-F238E27FC236}">
                <a16:creationId xmlns:a16="http://schemas.microsoft.com/office/drawing/2014/main" id="{E54246E4-B369-C674-5C18-9C20E8433328}"/>
              </a:ext>
            </a:extLst>
          </p:cNvPr>
          <p:cNvSpPr>
            <a:spLocks noGrp="1"/>
          </p:cNvSpPr>
          <p:nvPr>
            <p:ph type="subTitle" idx="1"/>
          </p:nvPr>
        </p:nvSpPr>
        <p:spPr>
          <a:xfrm>
            <a:off x="5632173" y="4081669"/>
            <a:ext cx="5035825" cy="1653965"/>
          </a:xfrm>
        </p:spPr>
        <p:txBody>
          <a:bodyPr/>
          <a:lstStyle/>
          <a:p>
            <a:r>
              <a:rPr lang="en-US" dirty="0"/>
              <a:t>QTPEN MEMORIAL SCHOLARSHIP PROGRAM</a:t>
            </a:r>
          </a:p>
        </p:txBody>
      </p:sp>
      <p:pic>
        <p:nvPicPr>
          <p:cNvPr id="5" name="Picture 4">
            <a:extLst>
              <a:ext uri="{FF2B5EF4-FFF2-40B4-BE49-F238E27FC236}">
                <a16:creationId xmlns:a16="http://schemas.microsoft.com/office/drawing/2014/main" id="{45EA52BE-44F5-89C1-0910-F00E197DC4F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5400000">
            <a:off x="777460" y="1723133"/>
            <a:ext cx="4806122" cy="3604592"/>
          </a:xfrm>
          <a:prstGeom prst="rect">
            <a:avLst/>
          </a:prstGeom>
        </p:spPr>
      </p:pic>
    </p:spTree>
    <p:extLst>
      <p:ext uri="{BB962C8B-B14F-4D97-AF65-F5344CB8AC3E}">
        <p14:creationId xmlns:p14="http://schemas.microsoft.com/office/powerpoint/2010/main" val="9198271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A43C5B-4A7B-C495-2F95-29F0437FD14B}"/>
              </a:ext>
            </a:extLst>
          </p:cNvPr>
          <p:cNvSpPr>
            <a:spLocks noGrp="1"/>
          </p:cNvSpPr>
          <p:nvPr>
            <p:ph type="title"/>
          </p:nvPr>
        </p:nvSpPr>
        <p:spPr>
          <a:xfrm>
            <a:off x="4965430" y="629267"/>
            <a:ext cx="6586491" cy="1269865"/>
          </a:xfrm>
        </p:spPr>
        <p:txBody>
          <a:bodyPr anchor="b">
            <a:normAutofit/>
          </a:bodyPr>
          <a:lstStyle/>
          <a:p>
            <a:r>
              <a:rPr lang="en-US" sz="4100" dirty="0"/>
              <a:t>             BLOODWORK </a:t>
            </a:r>
            <a:br>
              <a:rPr lang="en-US" sz="4100" dirty="0"/>
            </a:br>
            <a:r>
              <a:rPr lang="en-US" sz="4100" dirty="0"/>
              <a:t>                MATTERS</a:t>
            </a:r>
          </a:p>
        </p:txBody>
      </p:sp>
      <p:sp>
        <p:nvSpPr>
          <p:cNvPr id="3" name="Content Placeholder 2">
            <a:extLst>
              <a:ext uri="{FF2B5EF4-FFF2-40B4-BE49-F238E27FC236}">
                <a16:creationId xmlns:a16="http://schemas.microsoft.com/office/drawing/2014/main" id="{71A7E705-E0AD-6C8D-0CB7-A075A24E6665}"/>
              </a:ext>
            </a:extLst>
          </p:cNvPr>
          <p:cNvSpPr>
            <a:spLocks noGrp="1"/>
          </p:cNvSpPr>
          <p:nvPr>
            <p:ph idx="1"/>
          </p:nvPr>
        </p:nvSpPr>
        <p:spPr>
          <a:xfrm>
            <a:off x="4965431" y="2438400"/>
            <a:ext cx="6586489" cy="3785419"/>
          </a:xfrm>
        </p:spPr>
        <p:txBody>
          <a:bodyPr>
            <a:normAutofit/>
          </a:bodyPr>
          <a:lstStyle/>
          <a:p>
            <a:r>
              <a:rPr lang="en-US" sz="2000" dirty="0"/>
              <a:t>I hope everyone appreciates the play on words. </a:t>
            </a:r>
          </a:p>
          <a:p>
            <a:r>
              <a:rPr lang="en-US" sz="2000" dirty="0"/>
              <a:t>The importance of the work of the clinical laboratory scientist; and, the testing performed and results for diagnostic and treatment purposes, can not be overstated. </a:t>
            </a:r>
          </a:p>
          <a:p>
            <a:r>
              <a:rPr lang="en-US" sz="2000" dirty="0"/>
              <a:t>This IL non-profit public charity organization is formed in memory of a career Medical Technologist who loved her profession; who took any and every opportunity to tell all who would listen about the critical role the lab and its people play in healthcare; and, how it shaped her life professionally and personally.  </a:t>
            </a:r>
          </a:p>
          <a:p>
            <a:r>
              <a:rPr lang="en-US" sz="2000" dirty="0"/>
              <a:t>It is IRS approved tax exempt under 501(c)(3) IRS code, and therefore all donations are tax deductible</a:t>
            </a:r>
          </a:p>
        </p:txBody>
      </p:sp>
      <p:pic>
        <p:nvPicPr>
          <p:cNvPr id="5" name="Picture 4" descr="A row of samples for medical testing">
            <a:extLst>
              <a:ext uri="{FF2B5EF4-FFF2-40B4-BE49-F238E27FC236}">
                <a16:creationId xmlns:a16="http://schemas.microsoft.com/office/drawing/2014/main" id="{78DA0E89-F41A-8FAF-0D19-6C9EB63518F6}"/>
              </a:ext>
            </a:extLst>
          </p:cNvPr>
          <p:cNvPicPr>
            <a:picLocks noChangeAspect="1"/>
          </p:cNvPicPr>
          <p:nvPr/>
        </p:nvPicPr>
        <p:blipFill rotWithShape="1">
          <a:blip r:embed="rId2">
            <a:extLst>
              <a:ext uri="{28A0092B-C50C-407E-A947-70E740481C1C}">
                <a14:useLocalDpi xmlns:a14="http://schemas.microsoft.com/office/drawing/2010/main" val="0"/>
              </a:ext>
            </a:extLst>
          </a:blip>
          <a:srcRect l="48109" r="1195"/>
          <a:stretch/>
        </p:blipFill>
        <p:spPr>
          <a:xfrm>
            <a:off x="20" y="10"/>
            <a:ext cx="4635571" cy="6857990"/>
          </a:xfrm>
          <a:prstGeom prst="rect">
            <a:avLst/>
          </a:prstGeom>
          <a:effectLst/>
        </p:spPr>
      </p:pic>
      <p:cxnSp>
        <p:nvCxnSpPr>
          <p:cNvPr id="10" name="Straight Connector 9">
            <a:extLst>
              <a:ext uri="{FF2B5EF4-FFF2-40B4-BE49-F238E27FC236}">
                <a16:creationId xmlns:a16="http://schemas.microsoft.com/office/drawing/2014/main" id="{A7F400EE-A8A5-48AF-B4D6-291B52C6F0B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080934" y="2115117"/>
            <a:ext cx="6309360" cy="0"/>
          </a:xfrm>
          <a:prstGeom prst="line">
            <a:avLst/>
          </a:prstGeom>
          <a:ln w="19050">
            <a:solidFill>
              <a:srgbClr val="4CDA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16429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A35CF1-E874-8984-7D4A-546E74DC19E1}"/>
              </a:ext>
            </a:extLst>
          </p:cNvPr>
          <p:cNvSpPr>
            <a:spLocks noGrp="1"/>
          </p:cNvSpPr>
          <p:nvPr>
            <p:ph type="title"/>
          </p:nvPr>
        </p:nvSpPr>
        <p:spPr/>
        <p:txBody>
          <a:bodyPr/>
          <a:lstStyle/>
          <a:p>
            <a:r>
              <a:rPr lang="en-US" dirty="0"/>
              <a:t>                    Mission   &amp;    Vision   </a:t>
            </a:r>
          </a:p>
        </p:txBody>
      </p:sp>
      <p:sp>
        <p:nvSpPr>
          <p:cNvPr id="3" name="Content Placeholder 2">
            <a:extLst>
              <a:ext uri="{FF2B5EF4-FFF2-40B4-BE49-F238E27FC236}">
                <a16:creationId xmlns:a16="http://schemas.microsoft.com/office/drawing/2014/main" id="{2390A2A1-D4C8-19B4-D9AA-1808D4A8A5DD}"/>
              </a:ext>
            </a:extLst>
          </p:cNvPr>
          <p:cNvSpPr>
            <a:spLocks noGrp="1"/>
          </p:cNvSpPr>
          <p:nvPr>
            <p:ph idx="1"/>
          </p:nvPr>
        </p:nvSpPr>
        <p:spPr/>
        <p:txBody>
          <a:bodyPr>
            <a:normAutofit fontScale="92500" lnSpcReduction="10000"/>
          </a:bodyPr>
          <a:lstStyle/>
          <a:p>
            <a:r>
              <a:rPr lang="en-US" dirty="0"/>
              <a:t>To promote and support the importance of the profession and the professional through financial, informational and human resource for entry and advancement in the field. </a:t>
            </a:r>
          </a:p>
          <a:p>
            <a:r>
              <a:rPr lang="en-US" dirty="0"/>
              <a:t>To be a viable presence and partner among the various organizations that promote and support medical technologists and medical laboratory; work tirelessly to bring about awareness and participation in the career paths and opportunities within the medical clinical laboratory; and conduct events and activities solely and in tandem with other organizations with similar purpose to support the mission vision and goals that raise awareness and funds   </a:t>
            </a:r>
          </a:p>
          <a:p>
            <a:pPr marL="0" indent="0">
              <a:buNone/>
            </a:pPr>
            <a:endParaRPr lang="en-US" dirty="0"/>
          </a:p>
          <a:p>
            <a:pPr marL="0" indent="0">
              <a:buNone/>
            </a:pPr>
            <a:r>
              <a:rPr lang="en-US" dirty="0"/>
              <a:t>    </a:t>
            </a:r>
          </a:p>
        </p:txBody>
      </p:sp>
    </p:spTree>
    <p:extLst>
      <p:ext uri="{BB962C8B-B14F-4D97-AF65-F5344CB8AC3E}">
        <p14:creationId xmlns:p14="http://schemas.microsoft.com/office/powerpoint/2010/main" val="12179949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27B153-CDE9-C7A4-B2F7-83C058BC2551}"/>
              </a:ext>
            </a:extLst>
          </p:cNvPr>
          <p:cNvSpPr>
            <a:spLocks noGrp="1"/>
          </p:cNvSpPr>
          <p:nvPr>
            <p:ph type="title"/>
          </p:nvPr>
        </p:nvSpPr>
        <p:spPr/>
        <p:txBody>
          <a:bodyPr/>
          <a:lstStyle/>
          <a:p>
            <a:r>
              <a:rPr lang="en-US" dirty="0"/>
              <a:t>                              Goals</a:t>
            </a:r>
          </a:p>
        </p:txBody>
      </p:sp>
      <p:sp>
        <p:nvSpPr>
          <p:cNvPr id="3" name="Content Placeholder 2">
            <a:extLst>
              <a:ext uri="{FF2B5EF4-FFF2-40B4-BE49-F238E27FC236}">
                <a16:creationId xmlns:a16="http://schemas.microsoft.com/office/drawing/2014/main" id="{7E03C580-353F-19DC-3616-26F8305568DE}"/>
              </a:ext>
            </a:extLst>
          </p:cNvPr>
          <p:cNvSpPr>
            <a:spLocks noGrp="1"/>
          </p:cNvSpPr>
          <p:nvPr>
            <p:ph idx="1"/>
          </p:nvPr>
        </p:nvSpPr>
        <p:spPr/>
        <p:txBody>
          <a:bodyPr/>
          <a:lstStyle/>
          <a:p>
            <a:r>
              <a:rPr lang="en-US" dirty="0"/>
              <a:t>Tuition assistance through the </a:t>
            </a:r>
            <a:r>
              <a:rPr lang="en-US" dirty="0" err="1"/>
              <a:t>QTPen</a:t>
            </a:r>
            <a:r>
              <a:rPr lang="en-US" dirty="0"/>
              <a:t> Memorial Scholarship Program for new and current students</a:t>
            </a:r>
          </a:p>
          <a:p>
            <a:r>
              <a:rPr lang="en-US" dirty="0"/>
              <a:t>   Financial assistance for Board certification(s)</a:t>
            </a:r>
          </a:p>
          <a:p>
            <a:r>
              <a:rPr lang="en-US" dirty="0"/>
              <a:t>   Free and low-cost CE offerings</a:t>
            </a:r>
          </a:p>
          <a:p>
            <a:r>
              <a:rPr lang="en-US" dirty="0"/>
              <a:t>   Educational and Informational resource</a:t>
            </a:r>
          </a:p>
          <a:p>
            <a:r>
              <a:rPr lang="en-US" dirty="0"/>
              <a:t>   Career Opportunities resource</a:t>
            </a:r>
          </a:p>
          <a:p>
            <a:r>
              <a:rPr lang="en-US" dirty="0"/>
              <a:t>   Professional Communications  outlet</a:t>
            </a:r>
          </a:p>
          <a:p>
            <a:r>
              <a:rPr lang="en-US" dirty="0"/>
              <a:t>   ASCP and ASCLS affiliation, sponsorship and participation</a:t>
            </a:r>
          </a:p>
          <a:p>
            <a:endParaRPr lang="en-US" dirty="0"/>
          </a:p>
        </p:txBody>
      </p:sp>
    </p:spTree>
    <p:extLst>
      <p:ext uri="{BB962C8B-B14F-4D97-AF65-F5344CB8AC3E}">
        <p14:creationId xmlns:p14="http://schemas.microsoft.com/office/powerpoint/2010/main" val="26641301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992F35-830C-42EF-E042-F0D6D001C0EE}"/>
              </a:ext>
            </a:extLst>
          </p:cNvPr>
          <p:cNvSpPr>
            <a:spLocks noGrp="1"/>
          </p:cNvSpPr>
          <p:nvPr>
            <p:ph type="title"/>
          </p:nvPr>
        </p:nvSpPr>
        <p:spPr/>
        <p:txBody>
          <a:bodyPr/>
          <a:lstStyle/>
          <a:p>
            <a:r>
              <a:rPr lang="en-US" dirty="0"/>
              <a:t>                Her Passion and Career</a:t>
            </a:r>
          </a:p>
        </p:txBody>
      </p:sp>
      <p:sp>
        <p:nvSpPr>
          <p:cNvPr id="3" name="Content Placeholder 2">
            <a:extLst>
              <a:ext uri="{FF2B5EF4-FFF2-40B4-BE49-F238E27FC236}">
                <a16:creationId xmlns:a16="http://schemas.microsoft.com/office/drawing/2014/main" id="{920AB9CC-2E98-F56E-57F6-75461E375872}"/>
              </a:ext>
            </a:extLst>
          </p:cNvPr>
          <p:cNvSpPr>
            <a:spLocks noGrp="1"/>
          </p:cNvSpPr>
          <p:nvPr>
            <p:ph idx="1"/>
          </p:nvPr>
        </p:nvSpPr>
        <p:spPr/>
        <p:txBody>
          <a:bodyPr>
            <a:normAutofit fontScale="85000" lnSpcReduction="10000"/>
          </a:bodyPr>
          <a:lstStyle/>
          <a:p>
            <a:r>
              <a:rPr lang="en-US" dirty="0"/>
              <a:t>Josephine was the consummate medical technologist. A career that spanned 45 years beginning with the WHO as a laboratory supervisor for establishing local and regional labs throughout Plateau State Nigeria and ending as Transfusion Security Officer for the Valley Health system in Las Vegas NV.  She retired July 2021. </a:t>
            </a:r>
          </a:p>
          <a:p>
            <a:r>
              <a:rPr lang="en-US" dirty="0"/>
              <a:t>She prided herself as a Generalist (MT ASCP); performing and excelling in all divisions of the laboratory. Intrigued and fascinated by  Blood Banking/Transfusion Services, she challenged herself to attain her BB(ASCP) and focused the last 15 years of her work in that arena. </a:t>
            </a:r>
          </a:p>
          <a:p>
            <a:r>
              <a:rPr lang="en-US" dirty="0"/>
              <a:t>She “loved the bench” but also was an accomplished manager and supervisor</a:t>
            </a:r>
          </a:p>
          <a:p>
            <a:r>
              <a:rPr lang="en-US" dirty="0"/>
              <a:t>Her faith, her family, her friends and her profession. The most important things to her; her profession likely number 2 on the list</a:t>
            </a:r>
            <a:r>
              <a:rPr lang="en-US"/>
              <a:t>….and yes </a:t>
            </a:r>
            <a:r>
              <a:rPr lang="en-US" dirty="0"/>
              <a:t>she had the greatest sense of humor.   </a:t>
            </a:r>
          </a:p>
          <a:p>
            <a:endParaRPr lang="en-US" dirty="0"/>
          </a:p>
        </p:txBody>
      </p:sp>
    </p:spTree>
    <p:extLst>
      <p:ext uri="{BB962C8B-B14F-4D97-AF65-F5344CB8AC3E}">
        <p14:creationId xmlns:p14="http://schemas.microsoft.com/office/powerpoint/2010/main" val="35902774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68ADC9-74C3-D84D-53D4-589FC5C2CF70}"/>
              </a:ext>
            </a:extLst>
          </p:cNvPr>
          <p:cNvSpPr>
            <a:spLocks noGrp="1"/>
          </p:cNvSpPr>
          <p:nvPr>
            <p:ph type="title"/>
          </p:nvPr>
        </p:nvSpPr>
        <p:spPr>
          <a:xfrm>
            <a:off x="838200" y="351872"/>
            <a:ext cx="10515600" cy="1325563"/>
          </a:xfrm>
        </p:spPr>
        <p:txBody>
          <a:bodyPr/>
          <a:lstStyle/>
          <a:p>
            <a:r>
              <a:rPr lang="en-US" dirty="0"/>
              <a:t>      </a:t>
            </a:r>
            <a:r>
              <a:rPr lang="en-US" dirty="0" err="1"/>
              <a:t>QTPen</a:t>
            </a:r>
            <a:r>
              <a:rPr lang="en-US" dirty="0"/>
              <a:t> Memorial Scholarship Program   </a:t>
            </a:r>
          </a:p>
        </p:txBody>
      </p:sp>
      <p:sp>
        <p:nvSpPr>
          <p:cNvPr id="3" name="Content Placeholder 2">
            <a:extLst>
              <a:ext uri="{FF2B5EF4-FFF2-40B4-BE49-F238E27FC236}">
                <a16:creationId xmlns:a16="http://schemas.microsoft.com/office/drawing/2014/main" id="{76B56E81-0A27-4BC6-98BB-4F2F71B13681}"/>
              </a:ext>
            </a:extLst>
          </p:cNvPr>
          <p:cNvSpPr>
            <a:spLocks noGrp="1"/>
          </p:cNvSpPr>
          <p:nvPr>
            <p:ph idx="1"/>
          </p:nvPr>
        </p:nvSpPr>
        <p:spPr>
          <a:xfrm>
            <a:off x="838200" y="1838878"/>
            <a:ext cx="10515600" cy="4548672"/>
          </a:xfrm>
        </p:spPr>
        <p:txBody>
          <a:bodyPr>
            <a:normAutofit lnSpcReduction="10000"/>
          </a:bodyPr>
          <a:lstStyle/>
          <a:p>
            <a:r>
              <a:rPr lang="en-US" dirty="0"/>
              <a:t>Funds will be raised for annual awarding of tuition assistance to worthy students. </a:t>
            </a:r>
          </a:p>
          <a:p>
            <a:r>
              <a:rPr lang="en-US" dirty="0"/>
              <a:t>As many awards of $250 (and one $500) through available funding will be given on March 19</a:t>
            </a:r>
            <a:r>
              <a:rPr lang="en-US" baseline="30000" dirty="0"/>
              <a:t>th</a:t>
            </a:r>
            <a:r>
              <a:rPr lang="en-US" dirty="0"/>
              <a:t> of each calendar year. </a:t>
            </a:r>
          </a:p>
          <a:p>
            <a:r>
              <a:rPr lang="en-US" dirty="0"/>
              <a:t>Recipients will be selected by committee through an application process that assesses: 1) character, 2) community engagement,         3) academics and 4) need </a:t>
            </a:r>
          </a:p>
          <a:p>
            <a:r>
              <a:rPr lang="en-US" dirty="0"/>
              <a:t>The program will focus on support of the Filipino-American student matriculating in community college and regionally accredited university based undergraduate medical technology/clinical laboratory science programs</a:t>
            </a:r>
          </a:p>
          <a:p>
            <a:endParaRPr lang="en-US" dirty="0"/>
          </a:p>
          <a:p>
            <a:endParaRPr lang="en-US" dirty="0"/>
          </a:p>
          <a:p>
            <a:endParaRPr lang="en-US" dirty="0"/>
          </a:p>
        </p:txBody>
      </p:sp>
    </p:spTree>
    <p:extLst>
      <p:ext uri="{BB962C8B-B14F-4D97-AF65-F5344CB8AC3E}">
        <p14:creationId xmlns:p14="http://schemas.microsoft.com/office/powerpoint/2010/main" val="15109812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417F73-07D4-8105-AADA-6B33FA0567C8}"/>
              </a:ext>
            </a:extLst>
          </p:cNvPr>
          <p:cNvSpPr>
            <a:spLocks noGrp="1"/>
          </p:cNvSpPr>
          <p:nvPr>
            <p:ph type="title"/>
          </p:nvPr>
        </p:nvSpPr>
        <p:spPr/>
        <p:txBody>
          <a:bodyPr/>
          <a:lstStyle/>
          <a:p>
            <a:r>
              <a:rPr lang="en-US" dirty="0"/>
              <a:t>                        Bloodwork Matters  </a:t>
            </a:r>
            <a:br>
              <a:rPr lang="en-US" dirty="0"/>
            </a:br>
            <a:r>
              <a:rPr lang="en-US" dirty="0"/>
              <a:t>                       Contact Information</a:t>
            </a:r>
          </a:p>
        </p:txBody>
      </p:sp>
      <p:sp>
        <p:nvSpPr>
          <p:cNvPr id="3" name="Content Placeholder 2">
            <a:extLst>
              <a:ext uri="{FF2B5EF4-FFF2-40B4-BE49-F238E27FC236}">
                <a16:creationId xmlns:a16="http://schemas.microsoft.com/office/drawing/2014/main" id="{F7339CFD-067E-DCDD-FDD2-2C130AD9BC8D}"/>
              </a:ext>
            </a:extLst>
          </p:cNvPr>
          <p:cNvSpPr>
            <a:spLocks noGrp="1"/>
          </p:cNvSpPr>
          <p:nvPr>
            <p:ph idx="1"/>
          </p:nvPr>
        </p:nvSpPr>
        <p:spPr>
          <a:xfrm>
            <a:off x="838200" y="1825624"/>
            <a:ext cx="10515600" cy="4906479"/>
          </a:xfrm>
        </p:spPr>
        <p:txBody>
          <a:bodyPr>
            <a:normAutofit fontScale="92500" lnSpcReduction="20000"/>
          </a:bodyPr>
          <a:lstStyle/>
          <a:p>
            <a:pPr marL="0" indent="0" algn="ctr">
              <a:buNone/>
            </a:pPr>
            <a:r>
              <a:rPr lang="en-US" b="1" dirty="0"/>
              <a:t>   </a:t>
            </a:r>
            <a:r>
              <a:rPr lang="en-US" sz="2000" b="1" dirty="0"/>
              <a:t>Mailing Address: </a:t>
            </a:r>
          </a:p>
          <a:p>
            <a:pPr marL="0" indent="0" algn="ctr">
              <a:buNone/>
            </a:pPr>
            <a:r>
              <a:rPr lang="en-US" sz="3000" b="1" dirty="0"/>
              <a:t>Bloodwork Matters   </a:t>
            </a:r>
          </a:p>
          <a:p>
            <a:pPr marL="0" indent="0" algn="ctr">
              <a:buNone/>
            </a:pPr>
            <a:r>
              <a:rPr lang="en-US" sz="3000" b="1" dirty="0"/>
              <a:t>13467 S Mulberry St    </a:t>
            </a:r>
          </a:p>
          <a:p>
            <a:pPr marL="0" indent="0" algn="ctr">
              <a:buNone/>
            </a:pPr>
            <a:r>
              <a:rPr lang="en-US" sz="3000" b="1" dirty="0"/>
              <a:t>Plainfield IL 60544</a:t>
            </a:r>
          </a:p>
          <a:p>
            <a:pPr marL="0" indent="0">
              <a:buNone/>
            </a:pPr>
            <a:endParaRPr lang="en-US" dirty="0"/>
          </a:p>
          <a:p>
            <a:pPr marL="0" indent="0">
              <a:buNone/>
            </a:pPr>
            <a:r>
              <a:rPr lang="en-US" sz="2200" dirty="0"/>
              <a:t>For Donations, please make out check to: Bloodwork Matters </a:t>
            </a:r>
          </a:p>
          <a:p>
            <a:pPr marL="0" indent="0">
              <a:buNone/>
            </a:pPr>
            <a:r>
              <a:rPr lang="en-US" sz="2200" dirty="0"/>
              <a:t>The organization’s EIN : 92-0797617</a:t>
            </a:r>
          </a:p>
          <a:p>
            <a:pPr marL="0" indent="0">
              <a:buNone/>
            </a:pPr>
            <a:r>
              <a:rPr lang="en-US" sz="2200" dirty="0"/>
              <a:t>All donations are tax deductible</a:t>
            </a:r>
          </a:p>
          <a:p>
            <a:pPr marL="0" indent="0">
              <a:buNone/>
            </a:pPr>
            <a:r>
              <a:rPr lang="en-US" sz="2200" dirty="0"/>
              <a:t>You will receive receipt for your donation.  </a:t>
            </a:r>
          </a:p>
          <a:p>
            <a:pPr marL="0" indent="0">
              <a:buNone/>
            </a:pPr>
            <a:endParaRPr lang="en-US" sz="2400" dirty="0"/>
          </a:p>
          <a:p>
            <a:pPr marL="0" indent="0">
              <a:buNone/>
            </a:pPr>
            <a:r>
              <a:rPr lang="en-US" sz="2200" dirty="0"/>
              <a:t>Executive Director:   Mark Volpe</a:t>
            </a:r>
          </a:p>
          <a:p>
            <a:pPr marL="0" indent="0">
              <a:buNone/>
            </a:pPr>
            <a:r>
              <a:rPr lang="en-US" sz="2200" dirty="0"/>
              <a:t>Phone: 779 248 2860</a:t>
            </a:r>
          </a:p>
          <a:p>
            <a:pPr marL="0" indent="0">
              <a:buNone/>
            </a:pPr>
            <a:r>
              <a:rPr lang="en-US" sz="2200" dirty="0"/>
              <a:t>Email Address:  msvolpe@bloodworkmatters.org</a:t>
            </a:r>
            <a:endParaRPr lang="en-US" dirty="0"/>
          </a:p>
        </p:txBody>
      </p:sp>
    </p:spTree>
    <p:extLst>
      <p:ext uri="{BB962C8B-B14F-4D97-AF65-F5344CB8AC3E}">
        <p14:creationId xmlns:p14="http://schemas.microsoft.com/office/powerpoint/2010/main" val="29958724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5F530B-DBEC-0218-D947-F14CD7839DE1}"/>
              </a:ext>
            </a:extLst>
          </p:cNvPr>
          <p:cNvSpPr>
            <a:spLocks noGrp="1"/>
          </p:cNvSpPr>
          <p:nvPr>
            <p:ph type="title"/>
          </p:nvPr>
        </p:nvSpPr>
        <p:spPr/>
        <p:txBody>
          <a:bodyPr/>
          <a:lstStyle/>
          <a:p>
            <a:r>
              <a:rPr lang="en-US" dirty="0"/>
              <a:t>                          Fund Raising</a:t>
            </a:r>
          </a:p>
        </p:txBody>
      </p:sp>
      <p:sp>
        <p:nvSpPr>
          <p:cNvPr id="3" name="Content Placeholder 2">
            <a:extLst>
              <a:ext uri="{FF2B5EF4-FFF2-40B4-BE49-F238E27FC236}">
                <a16:creationId xmlns:a16="http://schemas.microsoft.com/office/drawing/2014/main" id="{EBA844BF-F500-C373-D477-6A0EA54FA307}"/>
              </a:ext>
            </a:extLst>
          </p:cNvPr>
          <p:cNvSpPr>
            <a:spLocks noGrp="1"/>
          </p:cNvSpPr>
          <p:nvPr>
            <p:ph idx="1"/>
          </p:nvPr>
        </p:nvSpPr>
        <p:spPr/>
        <p:txBody>
          <a:bodyPr>
            <a:normAutofit/>
          </a:bodyPr>
          <a:lstStyle/>
          <a:p>
            <a:r>
              <a:rPr lang="en-US" dirty="0"/>
              <a:t>Goal is to secure and maintain a minimum of $1000 annually so that awards are granted without interruption on an annual basis</a:t>
            </a:r>
          </a:p>
          <a:p>
            <a:r>
              <a:rPr lang="en-US" dirty="0"/>
              <a:t>The scholarship program will always grant two $250 and one $500 </a:t>
            </a:r>
          </a:p>
          <a:p>
            <a:pPr marL="0" indent="0">
              <a:buNone/>
            </a:pPr>
            <a:r>
              <a:rPr lang="en-US" dirty="0"/>
              <a:t>   tuition assistance awards March 19</a:t>
            </a:r>
            <a:r>
              <a:rPr lang="en-US" baseline="30000" dirty="0"/>
              <a:t>th</a:t>
            </a:r>
            <a:r>
              <a:rPr lang="en-US" dirty="0"/>
              <a:t> of each calendar year.  </a:t>
            </a:r>
          </a:p>
          <a:p>
            <a:r>
              <a:rPr lang="en-US" dirty="0"/>
              <a:t>Award amounts as well as number of awards will increase with increased funding</a:t>
            </a:r>
          </a:p>
          <a:p>
            <a:r>
              <a:rPr lang="en-US" dirty="0"/>
              <a:t>Funding is also required so to support the additional financial support and professional resource activities of Bloodwork Matters</a:t>
            </a:r>
          </a:p>
        </p:txBody>
      </p:sp>
    </p:spTree>
    <p:extLst>
      <p:ext uri="{BB962C8B-B14F-4D97-AF65-F5344CB8AC3E}">
        <p14:creationId xmlns:p14="http://schemas.microsoft.com/office/powerpoint/2010/main" val="23043559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622B40-8AB4-AA7A-284C-B86557913E5B}"/>
              </a:ext>
            </a:extLst>
          </p:cNvPr>
          <p:cNvSpPr>
            <a:spLocks noGrp="1"/>
          </p:cNvSpPr>
          <p:nvPr>
            <p:ph type="title"/>
          </p:nvPr>
        </p:nvSpPr>
        <p:spPr/>
        <p:txBody>
          <a:bodyPr/>
          <a:lstStyle/>
          <a:p>
            <a:r>
              <a:rPr lang="en-US" dirty="0"/>
              <a:t>                               THANK YOU</a:t>
            </a:r>
          </a:p>
        </p:txBody>
      </p:sp>
      <p:sp>
        <p:nvSpPr>
          <p:cNvPr id="3" name="Content Placeholder 2">
            <a:extLst>
              <a:ext uri="{FF2B5EF4-FFF2-40B4-BE49-F238E27FC236}">
                <a16:creationId xmlns:a16="http://schemas.microsoft.com/office/drawing/2014/main" id="{AAA4E5AB-4E8E-4A48-C54F-5AA872883A87}"/>
              </a:ext>
            </a:extLst>
          </p:cNvPr>
          <p:cNvSpPr>
            <a:spLocks noGrp="1"/>
          </p:cNvSpPr>
          <p:nvPr>
            <p:ph idx="1"/>
          </p:nvPr>
        </p:nvSpPr>
        <p:spPr/>
        <p:txBody>
          <a:bodyPr/>
          <a:lstStyle/>
          <a:p>
            <a:r>
              <a:rPr lang="en-US" dirty="0"/>
              <a:t>PAMET NV, IN and </a:t>
            </a:r>
            <a:r>
              <a:rPr lang="en-US" dirty="0" err="1"/>
              <a:t>MidWest</a:t>
            </a:r>
            <a:r>
              <a:rPr lang="en-US" dirty="0"/>
              <a:t> chapters and PAMET USA Inc hold a special place in the heart of Josephine; as does the Philippine Nursing Association and its leadership and members.  </a:t>
            </a:r>
          </a:p>
          <a:p>
            <a:r>
              <a:rPr lang="en-US" dirty="0"/>
              <a:t>Thank you for your anticipated support in co-sponsorship of events supporting </a:t>
            </a:r>
            <a:r>
              <a:rPr lang="en-US"/>
              <a:t>the activities </a:t>
            </a:r>
            <a:r>
              <a:rPr lang="en-US" dirty="0"/>
              <a:t>and purpose of </a:t>
            </a:r>
            <a:r>
              <a:rPr lang="en-US"/>
              <a:t>Bloodwork Matters, and</a:t>
            </a:r>
            <a:r>
              <a:rPr lang="en-US" dirty="0"/>
              <a:t>, in the selection process for those receiving tuition assistance awards. </a:t>
            </a:r>
          </a:p>
          <a:p>
            <a:endParaRPr lang="en-US" i="1" dirty="0"/>
          </a:p>
        </p:txBody>
      </p:sp>
    </p:spTree>
    <p:extLst>
      <p:ext uri="{BB962C8B-B14F-4D97-AF65-F5344CB8AC3E}">
        <p14:creationId xmlns:p14="http://schemas.microsoft.com/office/powerpoint/2010/main" val="413087340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177</TotalTime>
  <Words>759</Words>
  <Application>Microsoft Office PowerPoint</Application>
  <PresentationFormat>Widescreen</PresentationFormat>
  <Paragraphs>54</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Calibri Light</vt:lpstr>
      <vt:lpstr>Office Theme</vt:lpstr>
      <vt:lpstr>BLOODWORK MATTERS</vt:lpstr>
      <vt:lpstr>             BLOODWORK                  MATTERS</vt:lpstr>
      <vt:lpstr>                    Mission   &amp;    Vision   </vt:lpstr>
      <vt:lpstr>                              Goals</vt:lpstr>
      <vt:lpstr>                Her Passion and Career</vt:lpstr>
      <vt:lpstr>      QTPen Memorial Scholarship Program   </vt:lpstr>
      <vt:lpstr>                        Bloodwork Matters                          Contact Information</vt:lpstr>
      <vt:lpstr>                          Fund Raising</vt:lpstr>
      <vt:lpstr>                               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BLOODWORK MATTERS</dc:title>
  <dc:creator>Mark Volpe</dc:creator>
  <cp:lastModifiedBy>Mark Volpe</cp:lastModifiedBy>
  <cp:revision>1</cp:revision>
  <dcterms:created xsi:type="dcterms:W3CDTF">2022-11-15T14:42:49Z</dcterms:created>
  <dcterms:modified xsi:type="dcterms:W3CDTF">2023-01-17T21:58:26Z</dcterms:modified>
</cp:coreProperties>
</file>